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" r:id="rId5"/>
    <p:sldId id="262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9" autoAdjust="0"/>
    <p:restoredTop sz="94660"/>
  </p:normalViewPr>
  <p:slideViewPr>
    <p:cSldViewPr>
      <p:cViewPr>
        <p:scale>
          <a:sx n="60" d="100"/>
          <a:sy n="60" d="100"/>
        </p:scale>
        <p:origin x="-7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1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B330E-9515-45C0-92E1-419C25A7ABF3}" type="datetimeFigureOut">
              <a:rPr lang="ru-RU" smtClean="0"/>
              <a:pPr/>
              <a:t>11.07.2012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7A03B-82D0-4DF4-AEFA-D3D764E32A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187E5-462B-42A8-A3E0-1A6BA64FD83B}" type="datetimeFigureOut">
              <a:rPr lang="ru-RU" smtClean="0"/>
              <a:pPr/>
              <a:t>11.07.2012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0E6DA-7253-4C99-973B-DE8E60ACC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488" y="2130425"/>
            <a:ext cx="5600712" cy="1227137"/>
          </a:xfrm>
        </p:spPr>
        <p:txBody>
          <a:bodyPr>
            <a:normAutofit/>
          </a:bodyPr>
          <a:lstStyle>
            <a:lvl1pPr>
              <a:defRPr sz="360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4629160" cy="97156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bg>
      <p:bgPr>
        <a:blipFill dpi="0" rotWithShape="1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0"/>
            <a:ext cx="2428860" cy="173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174" y="5076840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643174" y="889015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Место для фотографии</a:t>
            </a: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0"/>
            <a:ext cx="2428860" cy="173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5984" y="5072074"/>
            <a:ext cx="4857784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285984" y="857232"/>
            <a:ext cx="485778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Место для фотографии</a:t>
            </a: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0"/>
            <a:ext cx="2428860" cy="173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714876" y="857232"/>
            <a:ext cx="4143404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Место для фотографии</a:t>
            </a:r>
            <a:endParaRPr lang="ru-RU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14876" y="5072063"/>
            <a:ext cx="4143374" cy="571515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ru-RU" dirty="0" smtClean="0"/>
              <a:t>С</a:t>
            </a:r>
            <a:r>
              <a:rPr lang="en-US" dirty="0" smtClean="0"/>
              <a:t>lick to edit Master title style</a:t>
            </a:r>
            <a:endParaRPr lang="ru-RU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 hasCustomPrompt="1"/>
          </p:nvPr>
        </p:nvSpPr>
        <p:spPr>
          <a:xfrm>
            <a:off x="428625" y="857250"/>
            <a:ext cx="407193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3200" kern="1200" baseline="0" dirty="0" smtClean="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</a:lstStyle>
          <a:p>
            <a:r>
              <a:rPr lang="ru-RU" dirty="0" smtClean="0"/>
              <a:t>Место для фотографии</a:t>
            </a:r>
          </a:p>
          <a:p>
            <a:endParaRPr lang="ru-RU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5072074"/>
            <a:ext cx="4071937" cy="571489"/>
          </a:xfrm>
        </p:spPr>
        <p:txBody>
          <a:bodyPr vert="horz" lIns="91440" tIns="45720" rIns="91440" bIns="45720" rtlCol="0" anchor="b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0" kern="1200" dirty="0" smtClean="0">
                <a:solidFill>
                  <a:schemeClr val="tx1"/>
                </a:solidFill>
                <a:latin typeface="Segoe Script" pitchFamily="34" charset="0"/>
                <a:ea typeface="+mj-ea"/>
                <a:cs typeface="+mj-cs"/>
              </a:defRPr>
            </a:lvl1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dirty="0" smtClean="0"/>
              <a:t>С</a:t>
            </a:r>
            <a:r>
              <a:rPr lang="en-US" dirty="0" smtClean="0"/>
              <a:t>lick to edit Master title style</a:t>
            </a:r>
            <a:endParaRPr lang="ru-RU" dirty="0" smtClean="0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0"/>
            <a:ext cx="2428860" cy="173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143512"/>
            <a:ext cx="8572560" cy="566738"/>
          </a:xfrm>
        </p:spPr>
        <p:txBody>
          <a:bodyPr anchor="b"/>
          <a:lstStyle>
            <a:lvl1pPr algn="ctr">
              <a:defRPr sz="2000" b="0">
                <a:latin typeface="Segoe Script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5720" y="928670"/>
            <a:ext cx="8643998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Место для фотографии</a:t>
            </a: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57686" y="2143116"/>
            <a:ext cx="2428875" cy="20716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</p:cSld>
  <p:clrMapOvr>
    <a:masterClrMapping/>
  </p:clrMapOvr>
  <p:transition spd="slow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3174" y="0"/>
            <a:ext cx="5972188" cy="1214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3174" y="1600200"/>
            <a:ext cx="6043626" cy="411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3960-10D1-4A22-98B0-8830ECCB3505}" type="datetimeFigureOut">
              <a:rPr lang="ru-RU" smtClean="0"/>
              <a:pPr/>
              <a:t>11.07.2012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FA2F-12BF-475C-92FE-778BAA2512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62" r:id="rId4"/>
    <p:sldLayoutId id="2147483663" r:id="rId5"/>
    <p:sldLayoutId id="2147483661" r:id="rId6"/>
  </p:sldLayoutIdLst>
  <p:transition spd="slow">
    <p:dissolve/>
    <p:sndAc>
      <p:stSnd>
        <p:snd r:embed="rId8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Segoe Scrip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дрей\Desktop\606_03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214290"/>
            <a:ext cx="4204493" cy="6322546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692696"/>
            <a:ext cx="3960440" cy="2016224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Script" pitchFamily="34" charset="0"/>
                <a:ea typeface="+mj-ea"/>
                <a:cs typeface="+mj-cs"/>
              </a:rPr>
              <a:t>Что делает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Script" pitchFamily="34" charset="0"/>
                <a:ea typeface="+mj-ea"/>
                <a:cs typeface="+mj-cs"/>
              </a:rPr>
              <a:t> девочка?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Scrip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дрей\Desktop\898907d77189b84b9a3b27b2e37e15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052736"/>
            <a:ext cx="7299159" cy="54743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51520" y="188640"/>
            <a:ext cx="6624736" cy="576064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Script" pitchFamily="34" charset="0"/>
                <a:ea typeface="+mj-ea"/>
                <a:cs typeface="+mj-cs"/>
              </a:rPr>
              <a:t>Что делают друзья?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ндрей\Desktop\theory-of-frie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908720"/>
            <a:ext cx="5328592" cy="5224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67544" y="548680"/>
            <a:ext cx="2304256" cy="396044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Script" pitchFamily="34" charset="0"/>
                <a:ea typeface="+mj-ea"/>
                <a:cs typeface="+mj-cs"/>
              </a:rPr>
              <a:t>Расскажите о корове и бегемоте на этой картинке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ндрей\Desktop\photo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2581" y="1484784"/>
            <a:ext cx="6842941" cy="50405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83568" y="332656"/>
            <a:ext cx="6408712" cy="72008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Script" pitchFamily="34" charset="0"/>
                <a:ea typeface="+mj-ea"/>
                <a:cs typeface="+mj-cs"/>
              </a:rPr>
              <a:t>Что происходит на этой картинке?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ндрей\Desktop\16896423%20hands%20spok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4363" y="692168"/>
            <a:ext cx="5522093" cy="3681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347864" y="4581128"/>
            <a:ext cx="5184576" cy="576064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Script" pitchFamily="34" charset="0"/>
                <a:ea typeface="+mj-ea"/>
                <a:cs typeface="+mj-cs"/>
              </a:rPr>
              <a:t>Другу всегда надо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Script" pitchFamily="34" charset="0"/>
                <a:ea typeface="+mj-ea"/>
                <a:cs typeface="+mj-cs"/>
              </a:rPr>
              <a:t> помочь!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Script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5409">
  <a:themeElements>
    <a:clrScheme name="Office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egoe Script" pitchFamily="34" charset="0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28" ma:contentTypeDescription="Create a new document." ma:contentTypeScope="" ma:versionID="91c327331e5971e62f2a5301ad123600"/>
</file>

<file path=customXml/itemProps1.xml><?xml version="1.0" encoding="utf-8"?>
<ds:datastoreItem xmlns:ds="http://schemas.openxmlformats.org/officeDocument/2006/customXml" ds:itemID="{7AA32741-8B9C-4BCA-8F6E-7B65362D14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B7651B-0203-4677-9540-FCD2C7B5F3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2CD0B2-8180-403D-8E3E-DAE9CAB9E3BD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TS010285409</Template>
  <TotalTime>16</TotalTime>
  <Words>27</Words>
  <Application>Microsoft Office PowerPoint</Application>
  <PresentationFormat>Экран (4:3)</PresentationFormat>
  <Paragraphs>5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TS010285409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Admin</cp:lastModifiedBy>
  <cp:revision>4</cp:revision>
  <dcterms:created xsi:type="dcterms:W3CDTF">2011-03-06T09:35:22Z</dcterms:created>
  <dcterms:modified xsi:type="dcterms:W3CDTF">2012-07-11T04:52:06Z</dcterms:modified>
  <cp:category>Фотоальбом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TC102854099990</vt:lpwstr>
  </property>
</Properties>
</file>